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2" r:id="rId4"/>
    <p:sldId id="293" r:id="rId5"/>
    <p:sldId id="295" r:id="rId6"/>
    <p:sldId id="296" r:id="rId7"/>
    <p:sldId id="297" r:id="rId8"/>
    <p:sldId id="298" r:id="rId9"/>
    <p:sldId id="265" r:id="rId10"/>
    <p:sldId id="267" r:id="rId11"/>
    <p:sldId id="299" r:id="rId12"/>
    <p:sldId id="300" r:id="rId13"/>
    <p:sldId id="301" r:id="rId14"/>
    <p:sldId id="303" r:id="rId15"/>
    <p:sldId id="302" r:id="rId16"/>
    <p:sldId id="304" r:id="rId17"/>
    <p:sldId id="305" r:id="rId18"/>
    <p:sldId id="278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B2F1-E06E-4FDD-9CF6-D96A5ED98446}" type="datetimeFigureOut">
              <a:rPr lang="de-DE" smtClean="0"/>
              <a:pPr/>
              <a:t>27.07.2021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7426-7E9E-4FE1-9B2C-EC76253AB1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de-DE" b="1" dirty="0" smtClean="0"/>
              <a:t>Herzlich Willkommen zum </a:t>
            </a:r>
            <a:r>
              <a:rPr lang="de-DE" b="1" dirty="0" smtClean="0"/>
              <a:t>EA für Katechetinnen</a:t>
            </a:r>
            <a:r>
              <a:rPr lang="de-DE" b="1" dirty="0" smtClean="0"/>
              <a:t>!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de-DE" dirty="0" smtClean="0"/>
              <a:t>Erstkommunionvorbereitung 2021/2022</a:t>
            </a:r>
            <a:endParaRPr lang="de-DE" dirty="0"/>
          </a:p>
        </p:txBody>
      </p:sp>
      <p:pic>
        <p:nvPicPr>
          <p:cNvPr id="4" name="Grafik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6908"/>
          <a:stretch/>
        </p:blipFill>
        <p:spPr bwMode="auto">
          <a:xfrm>
            <a:off x="0" y="0"/>
            <a:ext cx="9144000" cy="1700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Themenübersicht </a:t>
            </a:r>
            <a:r>
              <a:rPr lang="de-DE" sz="2400" b="1" dirty="0" smtClean="0">
                <a:solidFill>
                  <a:schemeClr val="tx1"/>
                </a:solidFill>
              </a:rPr>
              <a:t>für die Gruppenstunden: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 Wir bilden eine Gruppe (vgl. Ordner, Gruppenkerze, Fotos)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Gottesbilder/Schöpfung (vgl. Vorstellungen von Gott und Welt)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Vom Beten (vgl. Beispiele, Übungen, Vater unser)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Was sind Heilige? (vgl. St. Martin, Nächstenliebe)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Weihnachten (vgl. der Geburtstag Jesu, Traditionen)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Jesus lässt sich taufen (vgl. das Paradies, die Taufe, Licht sein)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(EA) am 21.06.2021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Themenübersicht </a:t>
            </a:r>
            <a:r>
              <a:rPr lang="de-DE" sz="2400" b="1" dirty="0" smtClean="0">
                <a:solidFill>
                  <a:schemeClr val="tx1"/>
                </a:solidFill>
              </a:rPr>
              <a:t>für die Gruppenstunden: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Wir bilden eine Gruppe (vgl. Ordner, Gruppenkerze, Fotos)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Gottesbilder/Schöpfung (vgl. Vorstellungen von Gott und Welt)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Vom Beten (vgl. Beispiele, Übungen, Vater unser)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Was sind Heilige? (vgl. St. Martin, Nächstenliebe)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Weihnachten (vgl. der Geburtstag Jesu, Traditionen)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Jesus lässt sich taufen (vgl. das Paradies, die Taufe, Licht sein)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(EA) am 21.06.2021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de-DE" sz="4100" b="1" dirty="0" smtClean="0">
                <a:solidFill>
                  <a:schemeClr val="tx1"/>
                </a:solidFill>
              </a:rPr>
              <a:t>3. </a:t>
            </a:r>
            <a:r>
              <a:rPr lang="de-DE" sz="4100" b="1" dirty="0" smtClean="0">
                <a:solidFill>
                  <a:schemeClr val="tx1"/>
                </a:solidFill>
              </a:rPr>
              <a:t>Gruppenstunde 1 – ein Vorschlag</a:t>
            </a:r>
          </a:p>
          <a:p>
            <a:pPr algn="just"/>
            <a:endParaRPr lang="de-DE" sz="2800" b="1" u="sng" dirty="0" smtClean="0">
              <a:solidFill>
                <a:schemeClr val="tx1"/>
              </a:solidFill>
            </a:endParaRPr>
          </a:p>
          <a:p>
            <a:pPr algn="just"/>
            <a:r>
              <a:rPr lang="de-DE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KATECHESE 1: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Wir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bilden eine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Gruppe</a:t>
            </a:r>
            <a:endParaRPr lang="de-DE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de-DE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Thema: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Vorbereitung auf unsere Erstkommunion beginnt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und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wir lernen einander kennen.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Stundenziele:	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Kinder und ihre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KatechetInnen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lernen sich kennen.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Kinder werden in das Thema „</a:t>
            </a:r>
            <a:r>
              <a:rPr lang="de-DE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 bist das Brot </a:t>
            </a:r>
            <a:r>
              <a:rPr lang="de-DE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pPr algn="just"/>
            <a:r>
              <a:rPr lang="de-DE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de-DE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	Lebens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und in die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EKO-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orbereitung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eingeführt.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Medienkatalog: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Gruppenkerze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Streichhölzer, Wachsplatten, Messer,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Brettchen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Föhn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…, Wollknäuel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Liederheft, CD,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CD-		Player, Stifte/Federmappe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Tonpapier, Kindermappen,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Arbeitsblätter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Kamera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de-DE" b="1" dirty="0" smtClean="0">
                <a:solidFill>
                  <a:schemeClr val="tx1"/>
                </a:solidFill>
              </a:rPr>
              <a:t>3. </a:t>
            </a:r>
            <a:r>
              <a:rPr lang="de-DE" b="1" dirty="0" smtClean="0">
                <a:solidFill>
                  <a:schemeClr val="tx1"/>
                </a:solidFill>
              </a:rPr>
              <a:t>Gruppenstunde 1 – ein Vorschlag</a:t>
            </a:r>
          </a:p>
          <a:p>
            <a:pPr algn="just"/>
            <a:endParaRPr lang="de-DE" sz="1000" b="1" u="sng" dirty="0" smtClean="0">
              <a:solidFill>
                <a:schemeClr val="tx1"/>
              </a:solidFill>
            </a:endParaRPr>
          </a:p>
          <a:p>
            <a:pPr algn="just"/>
            <a:r>
              <a:rPr lang="de-DE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Ablauf:</a:t>
            </a:r>
            <a:endParaRPr lang="de-DE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800" dirty="0" smtClean="0">
                <a:solidFill>
                  <a:schemeClr val="tx1"/>
                </a:solidFill>
              </a:rPr>
              <a:t>1. Die Kinder und ihre </a:t>
            </a:r>
            <a:r>
              <a:rPr lang="de-DE" sz="2800" dirty="0" err="1" smtClean="0">
                <a:solidFill>
                  <a:schemeClr val="tx1"/>
                </a:solidFill>
              </a:rPr>
              <a:t>KatechetInnen</a:t>
            </a:r>
            <a:r>
              <a:rPr lang="de-DE" sz="2800" dirty="0" smtClean="0">
                <a:solidFill>
                  <a:schemeClr val="tx1"/>
                </a:solidFill>
              </a:rPr>
              <a:t> lernen sich kennen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</a:rPr>
              <a:t>2. Bewusst machen: Wir gehören zusammen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</a:rPr>
              <a:t>3. Wir überlegen, wie unsere Gruppe gut „funktionieren“ kann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</a:rPr>
              <a:t>4. Hören: Die Geschichte vom großen Festmahl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</a:rPr>
              <a:t>5. Wir gestalten unsere Gruppenkerze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</a:rPr>
              <a:t>6. Gebet zum Schluss</a:t>
            </a:r>
          </a:p>
          <a:p>
            <a:pPr algn="just"/>
            <a:r>
              <a:rPr lang="de-DE" sz="2800" dirty="0" smtClean="0">
                <a:solidFill>
                  <a:schemeClr val="tx1"/>
                </a:solidFill>
              </a:rPr>
              <a:t>7. Zettel für die Mappe/Fotos</a:t>
            </a:r>
          </a:p>
          <a:p>
            <a:pPr algn="just"/>
            <a:endParaRPr lang="de-DE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064896" cy="36004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Sind noch Fragen offen?</a:t>
            </a:r>
            <a:endParaRPr lang="de-DE" sz="5400" b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Themen des heutigen Abends: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Rückblick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Katechese-Stunden/Gruppenstunden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2.1 Katechese – was ist das?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2.2 Wozu sind die Gruppenstunden gut?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3.    Gruppenstunde 1 – ein Vorschlag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4.	</a:t>
            </a:r>
            <a:r>
              <a:rPr lang="de-DE" sz="2400" b="1" dirty="0" smtClean="0">
                <a:solidFill>
                  <a:srgbClr val="FF0000"/>
                </a:solidFill>
              </a:rPr>
              <a:t>Materialien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5. </a:t>
            </a: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Abschluss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064896" cy="4896544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AutoNum type="arabicPeriod" startAt="4"/>
            </a:pPr>
            <a:r>
              <a:rPr lang="de-DE" b="1" dirty="0" smtClean="0">
                <a:solidFill>
                  <a:schemeClr val="tx1"/>
                </a:solidFill>
              </a:rPr>
              <a:t>Materialien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Gruppenkerze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Wachsplatten zur Gestaltung der Kerze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Verlaufsplan für Katechese/Gruppenstunde 1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Kopiervorlage für die Kinder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CD mit Liedern 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Liederheft für die Kinder/</a:t>
            </a:r>
            <a:r>
              <a:rPr lang="de-DE" sz="2400" dirty="0" err="1" smtClean="0">
                <a:solidFill>
                  <a:schemeClr val="tx1"/>
                </a:solidFill>
              </a:rPr>
              <a:t>KatechetInnen</a:t>
            </a:r>
            <a:endParaRPr lang="de-DE" sz="24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Infoheftchen für die Eltern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Themen des heutigen Abends: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Rückblick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Katechese-Stunden/Gruppenstunden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2.1 Katechese – was ist das?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2.2 Wozu sind die Gruppenstunden gut?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3.    Gruppenstunde 1 – ein Vorschlag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4.	Materialien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rgbClr val="FF0000"/>
                </a:solidFill>
              </a:rPr>
              <a:t>5. </a:t>
            </a:r>
            <a:r>
              <a:rPr lang="de-DE" sz="2400" b="1" dirty="0" smtClean="0">
                <a:solidFill>
                  <a:srgbClr val="FF0000"/>
                </a:solidFill>
              </a:rPr>
              <a:t>	</a:t>
            </a:r>
            <a:r>
              <a:rPr lang="de-DE" sz="2400" b="1" dirty="0" smtClean="0">
                <a:solidFill>
                  <a:srgbClr val="FF0000"/>
                </a:solidFill>
              </a:rPr>
              <a:t>Abschluss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de-DE" b="1" dirty="0" smtClean="0"/>
              <a:t>Danke für Ihre Aufmerksamkeit!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de-DE" dirty="0" smtClean="0"/>
              <a:t>Ich wünsche Ihnen noch einen schönen Abend!</a:t>
            </a:r>
            <a:endParaRPr lang="de-DE" dirty="0"/>
          </a:p>
        </p:txBody>
      </p:sp>
      <p:pic>
        <p:nvPicPr>
          <p:cNvPr id="4" name="Grafik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6908"/>
          <a:stretch/>
        </p:blipFill>
        <p:spPr bwMode="auto">
          <a:xfrm>
            <a:off x="0" y="0"/>
            <a:ext cx="9144000" cy="1700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Themen des heutigen Abends: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Rückblick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Katechese-Stunden/Gruppenstunden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2.1 Katechese – was ist das?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2.2 Wozu sind die Gruppenstunden gut?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3.    Gruppenstunde 1 – ein Vorschlag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4.	Materialien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5. </a:t>
            </a: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Abschluss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Themen des heutigen Abends: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rgbClr val="FF0000"/>
                </a:solidFill>
              </a:rPr>
              <a:t>Rückblick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Katechese-Stunden/Gruppenstunden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2.1 Katechese – was ist das?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2.2 Wozu sind die Gruppenstunden gut?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3.    Gruppenstunde 1 – ein Vorschlag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4.	Materialien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5. </a:t>
            </a: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Abschluss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de-DE" b="1" dirty="0" smtClean="0">
                <a:solidFill>
                  <a:schemeClr val="tx1"/>
                </a:solidFill>
              </a:rPr>
              <a:t>Rückblick</a:t>
            </a:r>
          </a:p>
          <a:p>
            <a:pPr marL="457200" indent="-45720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Elternbrief 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Anmeldung</a:t>
            </a:r>
          </a:p>
          <a:p>
            <a:pPr marL="457200" indent="-45720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Gruppenbildung → 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Wer mit wem? Wer macht was?</a:t>
            </a:r>
          </a:p>
          <a:p>
            <a:pPr marL="457200" indent="-45720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Erster Elternabend für 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alle → 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allgemeine Informationen/Materialien</a:t>
            </a:r>
          </a:p>
          <a:p>
            <a:pPr marL="457200" indent="-45720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Brief für die </a:t>
            </a:r>
            <a:r>
              <a:rPr lang="de-DE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KatechetInnen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→ 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Führungszeugnis</a:t>
            </a:r>
          </a:p>
          <a:p>
            <a:pPr marL="457200" indent="-45720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Präventionsschulung → 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ISK und vieles mehr</a:t>
            </a:r>
          </a:p>
          <a:p>
            <a:pPr marL="457200" indent="-45720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Erster Kat-EA </a:t>
            </a:r>
            <a:r>
              <a:rPr lang="de-DE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genauere Informationen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Themen des heutigen Abends: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Rückblick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Katechese-Stunden/Gruppenstunden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rgbClr val="FF0000"/>
                </a:solidFill>
              </a:rPr>
              <a:t>2.1 Katechese – was ist das?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2.2 Wozu sind die Gruppenstunden gut?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3.    Gruppenstunde 1 – ein Vorschlag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4.	Materialien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5. </a:t>
            </a: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Abschluss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992888" cy="5112568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de-DE" b="1" dirty="0" smtClean="0">
                <a:solidFill>
                  <a:schemeClr val="tx1"/>
                </a:solidFill>
              </a:rPr>
              <a:t>2.1 Katechese – was ist das?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Katechese → Griechisch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katechein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“, deutsch: „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unterrichten, unterweisen“→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KatechetInnen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sind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Personen, die den Kindern etwas beibringen und begleiten, den Kindern von ihrem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Glauben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erzählen und deren Fragen beantworten, die sich in der Auseinandersetzung mit dem Glauben entwickeln können.</a:t>
            </a:r>
            <a:endParaRPr lang="de-DE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136904" cy="511256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de-DE" b="1" dirty="0" smtClean="0">
                <a:solidFill>
                  <a:schemeClr val="tx1"/>
                </a:solidFill>
              </a:rPr>
              <a:t>2.2 Wozu sind die Gruppenstunden gut</a:t>
            </a:r>
            <a:r>
              <a:rPr lang="de-DE" b="1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Vgl. Säkularisierung der Gesellschaft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Schule: Wissensvermittlung (Sachebene)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Gemeinde: Gute Werke/Taten (Handlungsebene)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Katechese: Glauben, Fragen, Denken, Zweifeln, sich austauschen und entwickeln (Beziehungsebene)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→ Offenheit und Mut gehört dazu!</a:t>
            </a:r>
            <a:endParaRPr lang="de-DE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Themen des heutigen Abends: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Rückblick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sz="2400" b="1" dirty="0" smtClean="0">
                <a:solidFill>
                  <a:schemeClr val="tx1"/>
                </a:solidFill>
              </a:rPr>
              <a:t>Katechese-Stunden/Gruppenstunden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2.1 Katechese – was ist das?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2.2 Wozu sind die Gruppenstunden gut?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3.    </a:t>
            </a:r>
            <a:r>
              <a:rPr lang="de-DE" sz="2400" b="1" dirty="0" smtClean="0">
                <a:solidFill>
                  <a:srgbClr val="FF0000"/>
                </a:solidFill>
              </a:rPr>
              <a:t>Gruppenstunde 1 – ein Vorschlag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4.	Materialien</a:t>
            </a:r>
          </a:p>
          <a:p>
            <a:pPr marL="457200" indent="-457200" algn="l">
              <a:lnSpc>
                <a:spcPct val="150000"/>
              </a:lnSpc>
            </a:pPr>
            <a:r>
              <a:rPr lang="de-DE" sz="2400" b="1" dirty="0" smtClean="0">
                <a:solidFill>
                  <a:schemeClr val="tx1"/>
                </a:solidFill>
              </a:rPr>
              <a:t>5. </a:t>
            </a:r>
            <a:r>
              <a:rPr lang="de-DE" sz="2400" b="1" dirty="0" smtClean="0">
                <a:solidFill>
                  <a:schemeClr val="tx1"/>
                </a:solidFill>
              </a:rPr>
              <a:t>	</a:t>
            </a:r>
            <a:r>
              <a:rPr lang="de-DE" sz="2400" b="1" dirty="0" smtClean="0">
                <a:solidFill>
                  <a:schemeClr val="tx1"/>
                </a:solidFill>
              </a:rPr>
              <a:t>Abschluss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</a:t>
            </a:r>
            <a:r>
              <a:rPr lang="de-DE" sz="3200" b="1" dirty="0" smtClean="0"/>
              <a:t>(Kat-EA</a:t>
            </a:r>
            <a:r>
              <a:rPr lang="de-DE" sz="3200" b="1" dirty="0" smtClean="0"/>
              <a:t>) am </a:t>
            </a:r>
            <a:r>
              <a:rPr lang="de-DE" sz="3200" b="1" dirty="0" smtClean="0"/>
              <a:t>23.08.2021</a:t>
            </a:r>
            <a:endParaRPr lang="de-DE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b="1" i="1" dirty="0" smtClean="0">
                <a:solidFill>
                  <a:schemeClr val="tx1"/>
                </a:solidFill>
              </a:rPr>
              <a:t>„</a:t>
            </a:r>
            <a:r>
              <a:rPr lang="de-DE" sz="2400" b="1" i="1" dirty="0" smtClean="0">
                <a:solidFill>
                  <a:schemeClr val="tx1"/>
                </a:solidFill>
              </a:rPr>
              <a:t>Du bist das Brot des Lebens“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72008"/>
            <a:ext cx="7772400" cy="9087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Elternabend (Kat-EA) am 23.08.2021</a:t>
            </a:r>
            <a:endParaRPr lang="de-DE" sz="3200" b="1" dirty="0"/>
          </a:p>
        </p:txBody>
      </p:sp>
      <p:pic>
        <p:nvPicPr>
          <p:cNvPr id="5" name="Grafik 0" descr="Cover 20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3600400" cy="360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Bildschirmpräsentation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Herzlich Willkommen zum EA für Katechetinnen!</vt:lpstr>
      <vt:lpstr>Elternabend (Kat-EA) am 23.08.2021</vt:lpstr>
      <vt:lpstr>Elternabend (Kat-EA) am 23.08.2021</vt:lpstr>
      <vt:lpstr>Elternabend (Kat-EA) am 23.08.2021</vt:lpstr>
      <vt:lpstr>Elternabend (Kat-EA) am 23.08.2021</vt:lpstr>
      <vt:lpstr>Elternabend (Kat-EA) am 23.08.2021</vt:lpstr>
      <vt:lpstr>Elternabend (Kat-EA) am 23.08.2021</vt:lpstr>
      <vt:lpstr>Elternabend (Kat-EA) am 23.08.2021</vt:lpstr>
      <vt:lpstr>Elternabend (Kat-EA) am 23.08.2021</vt:lpstr>
      <vt:lpstr>Elternabend (EA) am 21.06.2021</vt:lpstr>
      <vt:lpstr>Elternabend (EA) am 21.06.2021</vt:lpstr>
      <vt:lpstr>Elternabend (Kat-EA) am 23.08.2021</vt:lpstr>
      <vt:lpstr>Elternabend (Kat-EA) am 23.08.2021</vt:lpstr>
      <vt:lpstr>Elternabend (Kat-EA) am 23.08.2021</vt:lpstr>
      <vt:lpstr>Elternabend (Kat-EA) am 23.08.2021</vt:lpstr>
      <vt:lpstr>Elternabend (Kat-EA) am 23.08.2021</vt:lpstr>
      <vt:lpstr>Elternabend (Kat-EA) am 23.08.2021</vt:lpstr>
      <vt:lpstr>Danke für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Elternabend!</dc:title>
  <dc:creator>Toni</dc:creator>
  <cp:lastModifiedBy>Toni</cp:lastModifiedBy>
  <cp:revision>81</cp:revision>
  <dcterms:created xsi:type="dcterms:W3CDTF">2021-06-09T07:46:36Z</dcterms:created>
  <dcterms:modified xsi:type="dcterms:W3CDTF">2021-07-27T13:25:35Z</dcterms:modified>
</cp:coreProperties>
</file>